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A1FA4-25C5-4FCF-8A07-E8B55CF0C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07BDA-F63D-49F0-8437-368A61AF4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644D0-6D3B-45A5-807B-27BCA735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A188-F129-45E3-B2A9-18AE5D23445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0CAA2-21C4-456D-84F9-B93DD1BB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1FCDB-0C94-4539-B0F5-F9C03597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80A7-1E3A-4627-813E-1EF9A005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6FEBF-C61F-447D-A20B-DE6A896F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F768CA-C768-4EEA-899E-64411CECC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BB0FC-2810-4C81-AD62-20D0101A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A188-F129-45E3-B2A9-18AE5D23445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937AD-5190-42EB-8384-450735499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C3241-179F-42E9-859C-06B0BA53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80A7-1E3A-4627-813E-1EF9A005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2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9FB301-829F-4435-817C-E16351420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60692-9AA3-4897-9D73-5C99D5433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7A6AE-FE7D-4B73-B666-EA321023B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A188-F129-45E3-B2A9-18AE5D23445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C7E1D-FFC1-4784-A017-38A391FE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0736E-A083-46E8-8D5E-CF11C10EF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80A7-1E3A-4627-813E-1EF9A005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85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609F-A5B4-415A-A22B-47E029740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B5601-24CD-4077-8004-AFEB02080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3BE0E-1C24-4C05-9050-BC0D2068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8E94-7720-4EE2-92E8-F2FC16CFBD8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3F617-4F1D-4DCB-B600-A3FCF6C68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AB61E-A613-476E-8832-9320F954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6933-BAEF-43A2-80EF-88F56318D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4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CD3A-0FB2-411E-B807-BFC4B8289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3248C-4AE2-4775-BDCF-E543CC08C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65140-EFEF-4155-AE19-1E7F2B6DA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8E94-7720-4EE2-92E8-F2FC16CFBD8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82252-A3B9-4D86-B3DF-6190C454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8B736-922F-4183-AE61-F3659912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6933-BAEF-43A2-80EF-88F56318D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66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383C0-B19D-468C-B9CF-D804B8C4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7D165-79F5-4E43-AA4F-73DB52C53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27150-B810-47B4-B861-A3CFECC05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8E94-7720-4EE2-92E8-F2FC16CFBD8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9CA6A-29B7-4F2B-A1BC-1234CC95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42C68-3530-4635-B0E0-890CA05E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6933-BAEF-43A2-80EF-88F56318D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90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521A0-C7C8-436F-B6A1-85836AC2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CB86E-5114-4FFF-B438-008550FFAF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1438A-2CDE-44DD-A704-61D599559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70E39-1637-4BF1-858E-AFFC14471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8E94-7720-4EE2-92E8-F2FC16CFBD8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96E89-D7AB-44D7-9AE3-81E84B92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07D85-A67C-44D9-AA19-F76E0740F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6933-BAEF-43A2-80EF-88F56318D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77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23E3C-4623-4EA6-8691-45FD55E44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8E0A0-B45F-4524-9E37-78B3A3187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FE18B-EA19-46C9-8BF7-A5B4763EA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9ADA6-63C5-42C3-919C-FC6B25DC1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47CCE-3910-43DB-85FC-013F54E95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9A17C2-54CC-44CF-80FC-6EB45897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8E94-7720-4EE2-92E8-F2FC16CFBD8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D5B4AC-DB84-43B2-9376-F23BB5B4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3C069B-E594-44C8-B967-12A7DC25E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6933-BAEF-43A2-80EF-88F56318D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29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185A5-FCDC-4EDC-A1B3-E0FA8D70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955BC-C1F7-40DF-B1B4-01E91CAE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8E94-7720-4EE2-92E8-F2FC16CFBD8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190AD-983A-4266-B58D-3434867C9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53FFE-8B6F-455E-9ACB-36883F63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6933-BAEF-43A2-80EF-88F56318D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55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D7CC69-78C3-427D-8A0E-8D1E5AC79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8E94-7720-4EE2-92E8-F2FC16CFBD8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3C776B-7B8B-4186-8DA1-F415C5E4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68953-B436-44A8-B14F-8C4D5CFA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6933-BAEF-43A2-80EF-88F56318D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40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C7351-0615-4CAF-B5AE-BE07ADB9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7D434-B7BC-4B25-BB2D-6A4AA1CF0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FE96F6-A59D-4886-998A-1F0661D71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4B36D-C05B-4838-97FE-49A948314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8E94-7720-4EE2-92E8-F2FC16CFBD8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04EF9-D527-4761-8B8E-F770E801B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E481C-9D11-46BD-8AE7-EC0B279C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6933-BAEF-43A2-80EF-88F56318D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AC2CA-C8FE-4190-BB54-11B78627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B596A-4CA2-4D86-9648-2AF4D0323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62DA3-EB19-498D-A265-49F6D958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A188-F129-45E3-B2A9-18AE5D23445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FF959-9A8E-4615-8771-1C35E7BDC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F3FA1-ADC1-4E70-95B7-0FB75950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80A7-1E3A-4627-813E-1EF9A005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99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9F86D-D779-4C3E-81B9-E3E47787F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C894DB-8E49-4577-A2C6-F130184BDF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6C503-92AB-440E-A271-E231545C1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44AD8-8722-4C0C-9A9C-2C32B5E2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8E94-7720-4EE2-92E8-F2FC16CFBD8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B2D7D-4BD3-43A7-9930-8321C57A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4FC62-9168-4DC5-AC38-6E754959B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6933-BAEF-43A2-80EF-88F56318D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43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DF0C2-D8C9-441E-9FCC-59E5BCCC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7AFF9-BE04-4EA1-A00F-00BB21880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E15EE-4DA5-4466-B65B-D9ADED18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8E94-7720-4EE2-92E8-F2FC16CFBD8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AEB11-CADC-4ED2-8E4E-3E56BE906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0EE25-8C89-4A84-85CF-0C44648A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6933-BAEF-43A2-80EF-88F56318D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5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98822D-99F9-4D68-97DD-D493B7DA77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9F41E7-1B26-41A5-A7AA-0ED0B0DE9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978B-683B-465A-A85B-86EE1F4DB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8E94-7720-4EE2-92E8-F2FC16CFBD8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C9A5C-8447-44C3-8FA1-AE51D99C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AC600-BDE3-4452-B433-31F06AB2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6933-BAEF-43A2-80EF-88F56318D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3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FEE1-E8B4-446E-B98F-8DFFB1CF5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981B4-B030-45E7-A47D-E64BFB092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B8D73-47E0-4BED-9726-84DAAA5F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A188-F129-45E3-B2A9-18AE5D23445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6F21A-D6B9-4D34-86DE-2D1D3405D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7424B-7CF8-4CF3-8E37-92F0E140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80A7-1E3A-4627-813E-1EF9A005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7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38311-4523-417B-9B75-BCA725144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00856-B5F8-4984-8387-A50A2FEDB7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1694F-7B61-47B4-A280-B3DA46103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60E0B-13FA-4C63-B8D2-A7844207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A188-F129-45E3-B2A9-18AE5D23445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5F070-161A-4BFA-BD9D-D03BDDDA7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857C2-2E55-4444-9B99-C5580D86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80A7-1E3A-4627-813E-1EF9A005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0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2455F-32A6-4DD9-B0C8-7B4063694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23754-E947-41F7-BB83-9968CCC0D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27495-CB0C-4897-BF4C-2BBA52074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7732B-A2BA-421E-BF83-211B8B223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5DB964-D3C5-4524-88CF-1E2AED0CB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DEDB72-49F9-4F98-9B9C-65B4B06A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A188-F129-45E3-B2A9-18AE5D23445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731166-97D7-4256-8CEE-9FBB5BB9F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92AFAF-AC75-43BC-9955-46740770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80A7-1E3A-4627-813E-1EF9A005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5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0523-A08D-4A6A-898E-D71AE11AB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C33FDC-D728-4880-A3C9-02681D16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A188-F129-45E3-B2A9-18AE5D23445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B6C694-E6CF-4633-AC35-C65659256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AA0A32-3BF5-440C-B82B-6FACC3BD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80A7-1E3A-4627-813E-1EF9A005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4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23C81E-8EEE-422A-803D-725AE1CB8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A188-F129-45E3-B2A9-18AE5D23445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093B31-89FA-4DEB-A762-82654858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0CEF7-68FD-42BD-BBBD-315F8F69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80A7-1E3A-4627-813E-1EF9A005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1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D2116-AFDD-43F5-A724-228C0F12E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007FD-8C72-4C5D-9DA8-C44F720A1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CEFAE-10D6-47AF-8DF6-523EC2F53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93482-15A6-4316-85C9-77B16B36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A188-F129-45E3-B2A9-18AE5D23445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6774F-DD7F-422E-B02C-5FABA0620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B6798-F083-4C9A-92F2-3A4151B36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80A7-1E3A-4627-813E-1EF9A005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8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9003B-2ED3-4189-BDB8-049856DC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980DCD-288F-4A55-862E-30D3D1F9ED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79E10-E5B5-4140-A376-4A4D96B24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92D97-C6BF-4477-8761-821A725C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A188-F129-45E3-B2A9-18AE5D23445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58004-2872-4017-BFED-9B6A1867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7671E-3F4A-4263-93A5-F336A0070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80A7-1E3A-4627-813E-1EF9A005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3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408EB-02E2-4222-A885-DC1FD7CA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08F15-6BBB-4A92-BB1F-F36540DBC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F819E-CC0A-4480-A3DF-D227E2DBC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CA188-F129-45E3-B2A9-18AE5D23445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D73FA-997B-4BDA-9372-009D0477E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13650-0158-4891-95A7-A4BC2F8B6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F80A7-1E3A-4627-813E-1EF9A005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3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48DFE0-6E5C-41CE-8F94-D43ABCE69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F61D8-93B8-4E18-AEC0-2E5E20FB1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1FBEE-CC0A-4EF4-8ED4-2CEF728351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A8E94-7720-4EE2-92E8-F2FC16CFBD8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1A4D1-67D1-4F13-A305-E291BE671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C3F17-B5C8-4346-B822-19AFBB867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6933-BAEF-43A2-80EF-88F56318D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6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14720-5043-48D6-AF14-2464B76B0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5129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78DCB-2328-46DA-842F-EB83F516B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74804"/>
            <a:ext cx="9144000" cy="1655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6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08634-7419-452D-BCFA-955FE972C9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CDC8E2-EFF1-4CCD-AA10-CAD6D5DD7C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08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Ludwig</dc:creator>
  <cp:lastModifiedBy>Laura Ludwig</cp:lastModifiedBy>
  <cp:revision>3</cp:revision>
  <dcterms:created xsi:type="dcterms:W3CDTF">2020-08-13T14:58:54Z</dcterms:created>
  <dcterms:modified xsi:type="dcterms:W3CDTF">2021-09-08T20:48:27Z</dcterms:modified>
</cp:coreProperties>
</file>